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3" r:id="rId3"/>
    <p:sldId id="259" r:id="rId4"/>
    <p:sldId id="262" r:id="rId5"/>
    <p:sldId id="257" r:id="rId6"/>
    <p:sldId id="260" r:id="rId7"/>
    <p:sldId id="261" r:id="rId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84" d="100"/>
          <a:sy n="84" d="100"/>
        </p:scale>
        <p:origin x="-1680" y="-11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printerSettings" Target="printerSettings/printerSettings1.bin"/><Relationship Id="rId10"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x-none"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x-none" smtClean="0"/>
              <a:t>Click to edit Master subtitle style</a:t>
            </a:r>
            <a:endParaRPr lang="en-US"/>
          </a:p>
        </p:txBody>
      </p:sp>
      <p:sp>
        <p:nvSpPr>
          <p:cNvPr id="4" name="Date Placeholder 3"/>
          <p:cNvSpPr>
            <a:spLocks noGrp="1"/>
          </p:cNvSpPr>
          <p:nvPr>
            <p:ph type="dt" sz="half" idx="10"/>
          </p:nvPr>
        </p:nvSpPr>
        <p:spPr/>
        <p:txBody>
          <a:bodyPr/>
          <a:lstStyle/>
          <a:p>
            <a:fld id="{A77A19A3-81B5-A440-A087-8F1E9920E607}" type="datetimeFigureOut">
              <a:rPr lang="en-US" smtClean="0"/>
              <a:t>3/8/19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888B4D6-FD4C-CD4C-993C-2CCEFE03D5B0}" type="slidenum">
              <a:rPr lang="en-US" smtClean="0"/>
              <a:t>‹#›</a:t>
            </a:fld>
            <a:endParaRPr lang="en-US" dirty="0"/>
          </a:p>
        </p:txBody>
      </p:sp>
    </p:spTree>
    <p:extLst>
      <p:ext uri="{BB962C8B-B14F-4D97-AF65-F5344CB8AC3E}">
        <p14:creationId xmlns:p14="http://schemas.microsoft.com/office/powerpoint/2010/main" val="22660760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A77A19A3-81B5-A440-A087-8F1E9920E607}" type="datetimeFigureOut">
              <a:rPr lang="en-US" smtClean="0"/>
              <a:t>3/8/19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888B4D6-FD4C-CD4C-993C-2CCEFE03D5B0}" type="slidenum">
              <a:rPr lang="en-US" smtClean="0"/>
              <a:t>‹#›</a:t>
            </a:fld>
            <a:endParaRPr lang="en-US" dirty="0"/>
          </a:p>
        </p:txBody>
      </p:sp>
    </p:spTree>
    <p:extLst>
      <p:ext uri="{BB962C8B-B14F-4D97-AF65-F5344CB8AC3E}">
        <p14:creationId xmlns:p14="http://schemas.microsoft.com/office/powerpoint/2010/main" val="13214764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x-none"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A77A19A3-81B5-A440-A087-8F1E9920E607}" type="datetimeFigureOut">
              <a:rPr lang="en-US" smtClean="0"/>
              <a:t>3/8/19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888B4D6-FD4C-CD4C-993C-2CCEFE03D5B0}" type="slidenum">
              <a:rPr lang="en-US" smtClean="0"/>
              <a:t>‹#›</a:t>
            </a:fld>
            <a:endParaRPr lang="en-US" dirty="0"/>
          </a:p>
        </p:txBody>
      </p:sp>
    </p:spTree>
    <p:extLst>
      <p:ext uri="{BB962C8B-B14F-4D97-AF65-F5344CB8AC3E}">
        <p14:creationId xmlns:p14="http://schemas.microsoft.com/office/powerpoint/2010/main" val="3226149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Content Placeholder 2"/>
          <p:cNvSpPr>
            <a:spLocks noGrp="1"/>
          </p:cNvSpPr>
          <p:nvPr>
            <p:ph idx="1"/>
          </p:nvPr>
        </p:nvSpPr>
        <p:spPr/>
        <p:txBody>
          <a:body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A77A19A3-81B5-A440-A087-8F1E9920E607}" type="datetimeFigureOut">
              <a:rPr lang="en-US" smtClean="0"/>
              <a:t>3/8/19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888B4D6-FD4C-CD4C-993C-2CCEFE03D5B0}" type="slidenum">
              <a:rPr lang="en-US" smtClean="0"/>
              <a:t>‹#›</a:t>
            </a:fld>
            <a:endParaRPr lang="en-US" dirty="0"/>
          </a:p>
        </p:txBody>
      </p:sp>
    </p:spTree>
    <p:extLst>
      <p:ext uri="{BB962C8B-B14F-4D97-AF65-F5344CB8AC3E}">
        <p14:creationId xmlns:p14="http://schemas.microsoft.com/office/powerpoint/2010/main" val="16481464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x-none"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x-none" smtClean="0"/>
              <a:t>Click to edit Master text styles</a:t>
            </a:r>
          </a:p>
        </p:txBody>
      </p:sp>
      <p:sp>
        <p:nvSpPr>
          <p:cNvPr id="4" name="Date Placeholder 3"/>
          <p:cNvSpPr>
            <a:spLocks noGrp="1"/>
          </p:cNvSpPr>
          <p:nvPr>
            <p:ph type="dt" sz="half" idx="10"/>
          </p:nvPr>
        </p:nvSpPr>
        <p:spPr/>
        <p:txBody>
          <a:bodyPr/>
          <a:lstStyle/>
          <a:p>
            <a:fld id="{A77A19A3-81B5-A440-A087-8F1E9920E607}" type="datetimeFigureOut">
              <a:rPr lang="en-US" smtClean="0"/>
              <a:t>3/8/19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888B4D6-FD4C-CD4C-993C-2CCEFE03D5B0}" type="slidenum">
              <a:rPr lang="en-US" smtClean="0"/>
              <a:t>‹#›</a:t>
            </a:fld>
            <a:endParaRPr lang="en-US" dirty="0"/>
          </a:p>
        </p:txBody>
      </p:sp>
    </p:spTree>
    <p:extLst>
      <p:ext uri="{BB962C8B-B14F-4D97-AF65-F5344CB8AC3E}">
        <p14:creationId xmlns:p14="http://schemas.microsoft.com/office/powerpoint/2010/main" val="3676588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5" name="Date Placeholder 4"/>
          <p:cNvSpPr>
            <a:spLocks noGrp="1"/>
          </p:cNvSpPr>
          <p:nvPr>
            <p:ph type="dt" sz="half" idx="10"/>
          </p:nvPr>
        </p:nvSpPr>
        <p:spPr/>
        <p:txBody>
          <a:bodyPr/>
          <a:lstStyle/>
          <a:p>
            <a:fld id="{A77A19A3-81B5-A440-A087-8F1E9920E607}" type="datetimeFigureOut">
              <a:rPr lang="en-US" smtClean="0"/>
              <a:t>3/8/19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888B4D6-FD4C-CD4C-993C-2CCEFE03D5B0}" type="slidenum">
              <a:rPr lang="en-US" smtClean="0"/>
              <a:t>‹#›</a:t>
            </a:fld>
            <a:endParaRPr lang="en-US" dirty="0"/>
          </a:p>
        </p:txBody>
      </p:sp>
    </p:spTree>
    <p:extLst>
      <p:ext uri="{BB962C8B-B14F-4D97-AF65-F5344CB8AC3E}">
        <p14:creationId xmlns:p14="http://schemas.microsoft.com/office/powerpoint/2010/main" val="28199787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x-none"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x-none"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x-none"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7" name="Date Placeholder 6"/>
          <p:cNvSpPr>
            <a:spLocks noGrp="1"/>
          </p:cNvSpPr>
          <p:nvPr>
            <p:ph type="dt" sz="half" idx="10"/>
          </p:nvPr>
        </p:nvSpPr>
        <p:spPr/>
        <p:txBody>
          <a:bodyPr/>
          <a:lstStyle/>
          <a:p>
            <a:fld id="{A77A19A3-81B5-A440-A087-8F1E9920E607}" type="datetimeFigureOut">
              <a:rPr lang="en-US" smtClean="0"/>
              <a:t>3/8/19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0888B4D6-FD4C-CD4C-993C-2CCEFE03D5B0}" type="slidenum">
              <a:rPr lang="en-US" smtClean="0"/>
              <a:t>‹#›</a:t>
            </a:fld>
            <a:endParaRPr lang="en-US" dirty="0"/>
          </a:p>
        </p:txBody>
      </p:sp>
    </p:spTree>
    <p:extLst>
      <p:ext uri="{BB962C8B-B14F-4D97-AF65-F5344CB8AC3E}">
        <p14:creationId xmlns:p14="http://schemas.microsoft.com/office/powerpoint/2010/main" val="9130716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Date Placeholder 2"/>
          <p:cNvSpPr>
            <a:spLocks noGrp="1"/>
          </p:cNvSpPr>
          <p:nvPr>
            <p:ph type="dt" sz="half" idx="10"/>
          </p:nvPr>
        </p:nvSpPr>
        <p:spPr/>
        <p:txBody>
          <a:bodyPr/>
          <a:lstStyle/>
          <a:p>
            <a:fld id="{A77A19A3-81B5-A440-A087-8F1E9920E607}" type="datetimeFigureOut">
              <a:rPr lang="en-US" smtClean="0"/>
              <a:t>3/8/19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888B4D6-FD4C-CD4C-993C-2CCEFE03D5B0}" type="slidenum">
              <a:rPr lang="en-US" smtClean="0"/>
              <a:t>‹#›</a:t>
            </a:fld>
            <a:endParaRPr lang="en-US" dirty="0"/>
          </a:p>
        </p:txBody>
      </p:sp>
    </p:spTree>
    <p:extLst>
      <p:ext uri="{BB962C8B-B14F-4D97-AF65-F5344CB8AC3E}">
        <p14:creationId xmlns:p14="http://schemas.microsoft.com/office/powerpoint/2010/main" val="32553985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77A19A3-81B5-A440-A087-8F1E9920E607}" type="datetimeFigureOut">
              <a:rPr lang="en-US" smtClean="0"/>
              <a:t>3/8/19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0888B4D6-FD4C-CD4C-993C-2CCEFE03D5B0}" type="slidenum">
              <a:rPr lang="en-US" smtClean="0"/>
              <a:t>‹#›</a:t>
            </a:fld>
            <a:endParaRPr lang="en-US" dirty="0"/>
          </a:p>
        </p:txBody>
      </p:sp>
    </p:spTree>
    <p:extLst>
      <p:ext uri="{BB962C8B-B14F-4D97-AF65-F5344CB8AC3E}">
        <p14:creationId xmlns:p14="http://schemas.microsoft.com/office/powerpoint/2010/main" val="2075025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x-none"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x-none" smtClean="0"/>
              <a:t>Click to edit Master text styles</a:t>
            </a:r>
          </a:p>
        </p:txBody>
      </p:sp>
      <p:sp>
        <p:nvSpPr>
          <p:cNvPr id="5" name="Date Placeholder 4"/>
          <p:cNvSpPr>
            <a:spLocks noGrp="1"/>
          </p:cNvSpPr>
          <p:nvPr>
            <p:ph type="dt" sz="half" idx="10"/>
          </p:nvPr>
        </p:nvSpPr>
        <p:spPr/>
        <p:txBody>
          <a:bodyPr/>
          <a:lstStyle/>
          <a:p>
            <a:fld id="{A77A19A3-81B5-A440-A087-8F1E9920E607}" type="datetimeFigureOut">
              <a:rPr lang="en-US" smtClean="0"/>
              <a:t>3/8/19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888B4D6-FD4C-CD4C-993C-2CCEFE03D5B0}" type="slidenum">
              <a:rPr lang="en-US" smtClean="0"/>
              <a:t>‹#›</a:t>
            </a:fld>
            <a:endParaRPr lang="en-US" dirty="0"/>
          </a:p>
        </p:txBody>
      </p:sp>
    </p:spTree>
    <p:extLst>
      <p:ext uri="{BB962C8B-B14F-4D97-AF65-F5344CB8AC3E}">
        <p14:creationId xmlns:p14="http://schemas.microsoft.com/office/powerpoint/2010/main" val="30287075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x-none"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x-none" smtClean="0"/>
              <a:t>Click to edit Master text styles</a:t>
            </a:r>
          </a:p>
        </p:txBody>
      </p:sp>
      <p:sp>
        <p:nvSpPr>
          <p:cNvPr id="5" name="Date Placeholder 4"/>
          <p:cNvSpPr>
            <a:spLocks noGrp="1"/>
          </p:cNvSpPr>
          <p:nvPr>
            <p:ph type="dt" sz="half" idx="10"/>
          </p:nvPr>
        </p:nvSpPr>
        <p:spPr/>
        <p:txBody>
          <a:bodyPr/>
          <a:lstStyle/>
          <a:p>
            <a:fld id="{A77A19A3-81B5-A440-A087-8F1E9920E607}" type="datetimeFigureOut">
              <a:rPr lang="en-US" smtClean="0"/>
              <a:t>3/8/19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888B4D6-FD4C-CD4C-993C-2CCEFE03D5B0}" type="slidenum">
              <a:rPr lang="en-US" smtClean="0"/>
              <a:t>‹#›</a:t>
            </a:fld>
            <a:endParaRPr lang="en-US" dirty="0"/>
          </a:p>
        </p:txBody>
      </p:sp>
    </p:spTree>
    <p:extLst>
      <p:ext uri="{BB962C8B-B14F-4D97-AF65-F5344CB8AC3E}">
        <p14:creationId xmlns:p14="http://schemas.microsoft.com/office/powerpoint/2010/main" val="364320005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x-none"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7A19A3-81B5-A440-A087-8F1E9920E607}" type="datetimeFigureOut">
              <a:rPr lang="en-US" smtClean="0"/>
              <a:t>3/8/19</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88B4D6-FD4C-CD4C-993C-2CCEFE03D5B0}" type="slidenum">
              <a:rPr lang="en-US" smtClean="0"/>
              <a:t>‹#›</a:t>
            </a:fld>
            <a:endParaRPr lang="en-US" dirty="0"/>
          </a:p>
        </p:txBody>
      </p:sp>
    </p:spTree>
    <p:extLst>
      <p:ext uri="{BB962C8B-B14F-4D97-AF65-F5344CB8AC3E}">
        <p14:creationId xmlns:p14="http://schemas.microsoft.com/office/powerpoint/2010/main" val="31258654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4627964"/>
            <a:ext cx="9144000" cy="2230036"/>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 name="Subtitle 2"/>
          <p:cNvSpPr>
            <a:spLocks noGrp="1"/>
          </p:cNvSpPr>
          <p:nvPr>
            <p:ph type="subTitle" idx="1"/>
          </p:nvPr>
        </p:nvSpPr>
        <p:spPr>
          <a:xfrm>
            <a:off x="0" y="6021942"/>
            <a:ext cx="6400800" cy="1752600"/>
          </a:xfrm>
        </p:spPr>
        <p:txBody>
          <a:bodyPr/>
          <a:lstStyle/>
          <a:p>
            <a:pPr algn="l"/>
            <a:r>
              <a:rPr lang="en-US" dirty="0" smtClean="0">
                <a:solidFill>
                  <a:schemeClr val="bg1"/>
                </a:solidFill>
              </a:rPr>
              <a:t>Taking you beyond the cloud</a:t>
            </a:r>
            <a:endParaRPr lang="en-US" dirty="0">
              <a:solidFill>
                <a:schemeClr val="bg1"/>
              </a:solidFill>
            </a:endParaRPr>
          </a:p>
        </p:txBody>
      </p:sp>
      <p:sp>
        <p:nvSpPr>
          <p:cNvPr id="2" name="Title 1"/>
          <p:cNvSpPr>
            <a:spLocks noGrp="1"/>
          </p:cNvSpPr>
          <p:nvPr>
            <p:ph type="ctrTitle"/>
          </p:nvPr>
        </p:nvSpPr>
        <p:spPr>
          <a:xfrm>
            <a:off x="3057977" y="5164575"/>
            <a:ext cx="7772400" cy="1470025"/>
          </a:xfrm>
        </p:spPr>
        <p:txBody>
          <a:bodyPr/>
          <a:lstStyle/>
          <a:p>
            <a:r>
              <a:rPr lang="en-US" dirty="0" smtClean="0">
                <a:solidFill>
                  <a:schemeClr val="tx2"/>
                </a:solidFill>
                <a:latin typeface="Arial Hebrew"/>
                <a:cs typeface="Arial Hebrew"/>
              </a:rPr>
              <a:t>North-Shore Tech</a:t>
            </a:r>
            <a:endParaRPr lang="en-US" dirty="0">
              <a:solidFill>
                <a:schemeClr val="tx2"/>
              </a:solidFill>
              <a:latin typeface="Arial Hebrew"/>
              <a:cs typeface="Arial Hebrew"/>
            </a:endParaRPr>
          </a:p>
        </p:txBody>
      </p:sp>
      <p:pic>
        <p:nvPicPr>
          <p:cNvPr id="7" name="Picture 6"/>
          <p:cNvPicPr>
            <a:picLocks noChangeAspect="1"/>
          </p:cNvPicPr>
          <p:nvPr/>
        </p:nvPicPr>
        <p:blipFill>
          <a:blip r:embed="rId2"/>
          <a:stretch>
            <a:fillRect/>
          </a:stretch>
        </p:blipFill>
        <p:spPr>
          <a:xfrm>
            <a:off x="0" y="0"/>
            <a:ext cx="9144000" cy="4922687"/>
          </a:xfrm>
          <a:prstGeom prst="rect">
            <a:avLst/>
          </a:prstGeom>
        </p:spPr>
      </p:pic>
    </p:spTree>
    <p:extLst>
      <p:ext uri="{BB962C8B-B14F-4D97-AF65-F5344CB8AC3E}">
        <p14:creationId xmlns:p14="http://schemas.microsoft.com/office/powerpoint/2010/main" val="28591033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4700566"/>
            <a:ext cx="9144000" cy="215743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r"/>
            <a:r>
              <a:rPr lang="en-US" sz="2400" dirty="0" smtClean="0"/>
              <a:t>Vision</a:t>
            </a:r>
            <a:endParaRPr lang="en-US" sz="2400" dirty="0"/>
          </a:p>
        </p:txBody>
      </p:sp>
      <p:sp>
        <p:nvSpPr>
          <p:cNvPr id="2" name="Title 1"/>
          <p:cNvSpPr>
            <a:spLocks noGrp="1"/>
          </p:cNvSpPr>
          <p:nvPr>
            <p:ph type="title"/>
          </p:nvPr>
        </p:nvSpPr>
        <p:spPr>
          <a:xfrm>
            <a:off x="18707" y="6060934"/>
            <a:ext cx="8229600" cy="1143000"/>
          </a:xfrm>
        </p:spPr>
        <p:txBody>
          <a:bodyPr>
            <a:normAutofit fontScale="90000"/>
          </a:bodyPr>
          <a:lstStyle/>
          <a:p>
            <a:pPr algn="l"/>
            <a:r>
              <a:rPr lang="en-US" sz="2200" dirty="0" smtClean="0"/>
              <a:t>We are a state of the art one stop shop for your </a:t>
            </a:r>
            <a:r>
              <a:rPr lang="en-US" sz="2200" dirty="0" err="1" smtClean="0"/>
              <a:t>DevOps</a:t>
            </a:r>
            <a:r>
              <a:rPr lang="en-US" sz="2200" dirty="0" smtClean="0"/>
              <a:t> and Cloud technology needs, serving customers out of Lagos, Nigeria, we are poised to shape and grow the adoption of cloud technologies in our region.</a:t>
            </a:r>
            <a:br>
              <a:rPr lang="en-US" sz="2200" dirty="0" smtClean="0"/>
            </a:br>
            <a:endParaRPr lang="en-US" dirty="0"/>
          </a:p>
        </p:txBody>
      </p:sp>
      <p:pic>
        <p:nvPicPr>
          <p:cNvPr id="4" name="Content Placeholder 3" descr="Screen Shot 2019-03-08 at 5.26.01 AM.png"/>
          <p:cNvPicPr>
            <a:picLocks noGrp="1" noChangeAspect="1"/>
          </p:cNvPicPr>
          <p:nvPr>
            <p:ph idx="1"/>
          </p:nvPr>
        </p:nvPicPr>
        <p:blipFill>
          <a:blip r:embed="rId2">
            <a:extLst>
              <a:ext uri="{28A0092B-C50C-407E-A947-70E740481C1C}">
                <a14:useLocalDpi xmlns:a14="http://schemas.microsoft.com/office/drawing/2010/main" val="0"/>
              </a:ext>
            </a:extLst>
          </a:blip>
          <a:srcRect t="1175" b="1175"/>
          <a:stretch>
            <a:fillRect/>
          </a:stretch>
        </p:blipFill>
        <p:spPr>
          <a:xfrm>
            <a:off x="0" y="0"/>
            <a:ext cx="9144000" cy="4700566"/>
          </a:xfrm>
        </p:spPr>
      </p:pic>
    </p:spTree>
    <p:extLst>
      <p:ext uri="{BB962C8B-B14F-4D97-AF65-F5344CB8AC3E}">
        <p14:creationId xmlns:p14="http://schemas.microsoft.com/office/powerpoint/2010/main" val="3967290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4660191"/>
            <a:ext cx="9144000" cy="219780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3844146" y="5342065"/>
            <a:ext cx="8229600" cy="1143000"/>
          </a:xfrm>
        </p:spPr>
        <p:txBody>
          <a:bodyPr>
            <a:normAutofit/>
          </a:bodyPr>
          <a:lstStyle/>
          <a:p>
            <a:r>
              <a:rPr lang="en-US" sz="3600" dirty="0" smtClean="0"/>
              <a:t>Consulting</a:t>
            </a:r>
            <a:endParaRPr lang="en-US" sz="3600" dirty="0"/>
          </a:p>
        </p:txBody>
      </p:sp>
      <p:sp>
        <p:nvSpPr>
          <p:cNvPr id="3" name="Content Placeholder 2"/>
          <p:cNvSpPr>
            <a:spLocks noGrp="1"/>
          </p:cNvSpPr>
          <p:nvPr>
            <p:ph idx="1"/>
          </p:nvPr>
        </p:nvSpPr>
        <p:spPr>
          <a:xfrm>
            <a:off x="0" y="4690427"/>
            <a:ext cx="7182141" cy="2215436"/>
          </a:xfrm>
        </p:spPr>
        <p:txBody>
          <a:bodyPr>
            <a:normAutofit fontScale="77500" lnSpcReduction="20000"/>
          </a:bodyPr>
          <a:lstStyle/>
          <a:p>
            <a:pPr marL="0" indent="0">
              <a:buNone/>
            </a:pPr>
            <a:r>
              <a:rPr lang="en-US" sz="2400" dirty="0" smtClean="0"/>
              <a:t>Our consulting line of business offers various products to serve our customers </a:t>
            </a:r>
          </a:p>
          <a:p>
            <a:pPr marL="0" indent="0">
              <a:buNone/>
            </a:pPr>
            <a:endParaRPr lang="en-US" sz="2400" dirty="0" smtClean="0"/>
          </a:p>
          <a:p>
            <a:pPr marL="0" indent="0">
              <a:buNone/>
            </a:pPr>
            <a:r>
              <a:rPr lang="en-US" sz="2400" dirty="0" smtClean="0"/>
              <a:t>Exploratory Solution analysis </a:t>
            </a:r>
            <a:r>
              <a:rPr lang="en-US" sz="2400" dirty="0"/>
              <a:t> </a:t>
            </a:r>
            <a:r>
              <a:rPr lang="en-US" sz="2400" dirty="0" smtClean="0"/>
              <a:t>- a snap-shot audit of your environment  </a:t>
            </a:r>
          </a:p>
          <a:p>
            <a:pPr marL="0" indent="0">
              <a:buNone/>
            </a:pPr>
            <a:endParaRPr lang="en-US" sz="2400" dirty="0" smtClean="0"/>
          </a:p>
          <a:p>
            <a:pPr marL="0" indent="0">
              <a:buNone/>
            </a:pPr>
            <a:r>
              <a:rPr lang="en-US" sz="2400" dirty="0" smtClean="0"/>
              <a:t> </a:t>
            </a:r>
            <a:r>
              <a:rPr lang="en-US" sz="2400" dirty="0"/>
              <a:t>A</a:t>
            </a:r>
            <a:r>
              <a:rPr lang="en-US" sz="2400" dirty="0" smtClean="0"/>
              <a:t>dvisory - where you engage our expertise to provide guidance and expertise counsel on which, why and how selected technologies will fit into your existing environment</a:t>
            </a:r>
          </a:p>
        </p:txBody>
      </p:sp>
      <p:pic>
        <p:nvPicPr>
          <p:cNvPr id="5" name="Picture 4" descr="Screen Shot 2019-03-08 at 5.17.26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4660191"/>
          </a:xfrm>
          <a:prstGeom prst="rect">
            <a:avLst/>
          </a:prstGeom>
        </p:spPr>
      </p:pic>
    </p:spTree>
    <p:extLst>
      <p:ext uri="{BB962C8B-B14F-4D97-AF65-F5344CB8AC3E}">
        <p14:creationId xmlns:p14="http://schemas.microsoft.com/office/powerpoint/2010/main" val="38151315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4414519"/>
            <a:ext cx="9144000" cy="244348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30240" y="5731376"/>
            <a:ext cx="8229600" cy="1143000"/>
          </a:xfrm>
        </p:spPr>
        <p:txBody>
          <a:bodyPr>
            <a:noAutofit/>
          </a:bodyPr>
          <a:lstStyle/>
          <a:p>
            <a:pPr algn="l"/>
            <a:r>
              <a:rPr lang="en-US" sz="2400" dirty="0" smtClean="0"/>
              <a:t>We don</a:t>
            </a:r>
            <a:r>
              <a:rPr lang="uk-UA" sz="2400" dirty="0" smtClean="0"/>
              <a:t>’</a:t>
            </a:r>
            <a:r>
              <a:rPr lang="en-US" sz="2400" dirty="0" smtClean="0"/>
              <a:t>t just tell you what to do, we do it for you</a:t>
            </a:r>
            <a:endParaRPr lang="en-US" sz="2400" dirty="0"/>
          </a:p>
        </p:txBody>
      </p:sp>
      <p:pic>
        <p:nvPicPr>
          <p:cNvPr id="4" name="Content Placeholder 3" descr="Screen Shot 2019-03-08 at 4.41.29 AM.png"/>
          <p:cNvPicPr>
            <a:picLocks noGrp="1" noChangeAspect="1"/>
          </p:cNvPicPr>
          <p:nvPr>
            <p:ph idx="1"/>
          </p:nvPr>
        </p:nvPicPr>
        <p:blipFill>
          <a:blip r:embed="rId2">
            <a:extLst>
              <a:ext uri="{28A0092B-C50C-407E-A947-70E740481C1C}">
                <a14:useLocalDpi xmlns:a14="http://schemas.microsoft.com/office/drawing/2010/main" val="0"/>
              </a:ext>
            </a:extLst>
          </a:blip>
          <a:srcRect t="-16050" b="-16050"/>
          <a:stretch>
            <a:fillRect/>
          </a:stretch>
        </p:blipFill>
        <p:spPr>
          <a:xfrm>
            <a:off x="0" y="-622175"/>
            <a:ext cx="9144000" cy="5142522"/>
          </a:xfrm>
        </p:spPr>
      </p:pic>
      <p:sp>
        <p:nvSpPr>
          <p:cNvPr id="6" name="TextBox 5"/>
          <p:cNvSpPr txBox="1"/>
          <p:nvPr/>
        </p:nvSpPr>
        <p:spPr>
          <a:xfrm>
            <a:off x="7378705" y="4989011"/>
            <a:ext cx="45719" cy="400110"/>
          </a:xfrm>
          <a:prstGeom prst="rect">
            <a:avLst/>
          </a:prstGeom>
          <a:noFill/>
        </p:spPr>
        <p:txBody>
          <a:bodyPr wrap="square" rtlCol="0">
            <a:spAutoFit/>
          </a:bodyPr>
          <a:lstStyle/>
          <a:p>
            <a:r>
              <a:rPr lang="en-US" sz="2000" dirty="0" smtClean="0"/>
              <a:t>Implementation </a:t>
            </a:r>
            <a:endParaRPr lang="en-US" dirty="0"/>
          </a:p>
        </p:txBody>
      </p:sp>
    </p:spTree>
    <p:extLst>
      <p:ext uri="{BB962C8B-B14F-4D97-AF65-F5344CB8AC3E}">
        <p14:creationId xmlns:p14="http://schemas.microsoft.com/office/powerpoint/2010/main" val="35876262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5120" y="4659697"/>
            <a:ext cx="9128880" cy="219830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r"/>
            <a:r>
              <a:rPr lang="en-US" sz="2400" dirty="0" smtClean="0"/>
              <a:t>Training</a:t>
            </a:r>
            <a:endParaRPr lang="en-US" sz="2400" dirty="0"/>
          </a:p>
        </p:txBody>
      </p:sp>
      <p:sp>
        <p:nvSpPr>
          <p:cNvPr id="2" name="Title 1"/>
          <p:cNvSpPr>
            <a:spLocks noGrp="1"/>
          </p:cNvSpPr>
          <p:nvPr>
            <p:ph type="title"/>
          </p:nvPr>
        </p:nvSpPr>
        <p:spPr>
          <a:xfrm>
            <a:off x="0" y="5821772"/>
            <a:ext cx="8229600" cy="1143000"/>
          </a:xfrm>
        </p:spPr>
        <p:txBody>
          <a:bodyPr>
            <a:noAutofit/>
          </a:bodyPr>
          <a:lstStyle/>
          <a:p>
            <a:pPr algn="l"/>
            <a:r>
              <a:rPr lang="en-US" sz="2400" dirty="0" smtClean="0"/>
              <a:t>We offer training</a:t>
            </a:r>
            <a:r>
              <a:rPr lang="en-US" sz="2400" dirty="0" smtClean="0"/>
              <a:t> in </a:t>
            </a:r>
            <a:r>
              <a:rPr lang="en-US" sz="2400" dirty="0" smtClean="0"/>
              <a:t>D</a:t>
            </a:r>
            <a:r>
              <a:rPr lang="en-US" sz="2400" dirty="0" smtClean="0"/>
              <a:t>evOps</a:t>
            </a:r>
            <a:r>
              <a:rPr lang="en-US" sz="2400" dirty="0" smtClean="0"/>
              <a:t>, AWS, GCP and Azure cloud technologies</a:t>
            </a:r>
            <a:endParaRPr lang="en-US" sz="2400" dirty="0"/>
          </a:p>
        </p:txBody>
      </p:sp>
      <p:sp>
        <p:nvSpPr>
          <p:cNvPr id="3" name="Content Placeholder 2"/>
          <p:cNvSpPr>
            <a:spLocks noGrp="1"/>
          </p:cNvSpPr>
          <p:nvPr>
            <p:ph idx="1"/>
          </p:nvPr>
        </p:nvSpPr>
        <p:spPr>
          <a:xfrm>
            <a:off x="260637" y="133734"/>
            <a:ext cx="8229600" cy="4525963"/>
          </a:xfrm>
        </p:spPr>
        <p:txBody>
          <a:bodyPr/>
          <a:lstStyle/>
          <a:p>
            <a:pPr marL="0" indent="0">
              <a:buNone/>
            </a:pPr>
            <a:endParaRPr lang="en-US" dirty="0" smtClean="0"/>
          </a:p>
          <a:p>
            <a:pPr marL="0" indent="0">
              <a:buNone/>
            </a:pPr>
            <a:endParaRPr lang="en-US" dirty="0"/>
          </a:p>
        </p:txBody>
      </p:sp>
      <p:pic>
        <p:nvPicPr>
          <p:cNvPr id="4" name="Picture 3" descr="kubernetes_teach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327"/>
            <a:ext cx="9144000" cy="4662024"/>
          </a:xfrm>
          <a:prstGeom prst="rect">
            <a:avLst/>
          </a:prstGeom>
        </p:spPr>
      </p:pic>
      <p:sp>
        <p:nvSpPr>
          <p:cNvPr id="5" name="Rectangle 4"/>
          <p:cNvSpPr/>
          <p:nvPr/>
        </p:nvSpPr>
        <p:spPr>
          <a:xfrm>
            <a:off x="15120" y="133734"/>
            <a:ext cx="2464609" cy="2895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360529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4965826" cy="68580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4116312" y="4427159"/>
            <a:ext cx="8229600" cy="1143000"/>
          </a:xfrm>
        </p:spPr>
        <p:txBody>
          <a:bodyPr>
            <a:normAutofit/>
          </a:bodyPr>
          <a:lstStyle/>
          <a:p>
            <a:r>
              <a:rPr lang="en-US" sz="2800" dirty="0" smtClean="0"/>
              <a:t>Support</a:t>
            </a:r>
            <a:endParaRPr lang="en-US" sz="2800" dirty="0"/>
          </a:p>
        </p:txBody>
      </p:sp>
      <p:sp>
        <p:nvSpPr>
          <p:cNvPr id="3" name="Content Placeholder 2"/>
          <p:cNvSpPr>
            <a:spLocks noGrp="1"/>
          </p:cNvSpPr>
          <p:nvPr>
            <p:ph idx="1"/>
          </p:nvPr>
        </p:nvSpPr>
        <p:spPr>
          <a:xfrm>
            <a:off x="1512" y="5502111"/>
            <a:ext cx="8229600" cy="4525963"/>
          </a:xfrm>
        </p:spPr>
        <p:txBody>
          <a:bodyPr>
            <a:normAutofit/>
          </a:bodyPr>
          <a:lstStyle/>
          <a:p>
            <a:pPr marL="0" indent="0">
              <a:buNone/>
            </a:pPr>
            <a:r>
              <a:rPr lang="en-US" sz="2400" dirty="0" smtClean="0"/>
              <a:t>After implementations we also offer post-implementation support for product launches and project milestones. </a:t>
            </a:r>
          </a:p>
          <a:p>
            <a:pPr marL="0" indent="0">
              <a:buNone/>
            </a:pPr>
            <a:r>
              <a:rPr lang="en-US" sz="2400" dirty="0" smtClean="0"/>
              <a:t>Comes in Premium, standard and basic</a:t>
            </a:r>
            <a:endParaRPr lang="en-US" sz="2400" dirty="0"/>
          </a:p>
        </p:txBody>
      </p:sp>
      <p:pic>
        <p:nvPicPr>
          <p:cNvPr id="5" name="Picture 4" descr="Screen Shot 2019-03-08 at 5.11.25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65826" y="0"/>
            <a:ext cx="4178174" cy="4263336"/>
          </a:xfrm>
          <a:prstGeom prst="rect">
            <a:avLst/>
          </a:prstGeom>
        </p:spPr>
      </p:pic>
    </p:spTree>
    <p:extLst>
      <p:ext uri="{BB962C8B-B14F-4D97-AF65-F5344CB8AC3E}">
        <p14:creationId xmlns:p14="http://schemas.microsoft.com/office/powerpoint/2010/main" val="7661899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4525963"/>
            <a:ext cx="9144000" cy="233203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0" y="5715316"/>
            <a:ext cx="8229600" cy="1143000"/>
          </a:xfrm>
        </p:spPr>
        <p:txBody>
          <a:bodyPr>
            <a:noAutofit/>
          </a:bodyPr>
          <a:lstStyle/>
          <a:p>
            <a:pPr algn="l"/>
            <a:r>
              <a:rPr lang="en-US" sz="2400" dirty="0" smtClean="0"/>
              <a:t>We support our customers with a variety of </a:t>
            </a:r>
            <a:r>
              <a:rPr lang="en-US" sz="2400" dirty="0" smtClean="0"/>
              <a:t>DevOps</a:t>
            </a:r>
            <a:r>
              <a:rPr lang="en-US" sz="2400" dirty="0" smtClean="0"/>
              <a:t> tools </a:t>
            </a:r>
            <a:endParaRPr lang="en-US" sz="2400" dirty="0"/>
          </a:p>
        </p:txBody>
      </p:sp>
      <p:pic>
        <p:nvPicPr>
          <p:cNvPr id="4" name="Content Placeholder 3" descr="devops tooling suite.png"/>
          <p:cNvPicPr>
            <a:picLocks noGrp="1" noChangeAspect="1"/>
          </p:cNvPicPr>
          <p:nvPr>
            <p:ph idx="1"/>
          </p:nvPr>
        </p:nvPicPr>
        <p:blipFill>
          <a:blip r:embed="rId2">
            <a:extLst>
              <a:ext uri="{28A0092B-C50C-407E-A947-70E740481C1C}">
                <a14:useLocalDpi xmlns:a14="http://schemas.microsoft.com/office/drawing/2010/main" val="0"/>
              </a:ext>
            </a:extLst>
          </a:blip>
          <a:srcRect l="487" r="487"/>
          <a:stretch>
            <a:fillRect/>
          </a:stretch>
        </p:blipFill>
        <p:spPr>
          <a:xfrm>
            <a:off x="0" y="0"/>
            <a:ext cx="9144000" cy="4525963"/>
          </a:xfrm>
        </p:spPr>
      </p:pic>
      <p:sp>
        <p:nvSpPr>
          <p:cNvPr id="5" name="TextBox 4"/>
          <p:cNvSpPr txBox="1"/>
          <p:nvPr/>
        </p:nvSpPr>
        <p:spPr>
          <a:xfrm>
            <a:off x="6713409" y="5222332"/>
            <a:ext cx="2581791" cy="523220"/>
          </a:xfrm>
          <a:prstGeom prst="rect">
            <a:avLst/>
          </a:prstGeom>
          <a:noFill/>
        </p:spPr>
        <p:txBody>
          <a:bodyPr wrap="square" rtlCol="0">
            <a:spAutoFit/>
          </a:bodyPr>
          <a:lstStyle/>
          <a:p>
            <a:r>
              <a:rPr lang="en-US" sz="2800" dirty="0" smtClean="0"/>
              <a:t>DevOps</a:t>
            </a:r>
            <a:r>
              <a:rPr lang="en-US" sz="2800" dirty="0" smtClean="0"/>
              <a:t> Tooling</a:t>
            </a:r>
            <a:endParaRPr lang="en-US" sz="2800" dirty="0"/>
          </a:p>
        </p:txBody>
      </p:sp>
    </p:spTree>
    <p:extLst>
      <p:ext uri="{BB962C8B-B14F-4D97-AF65-F5344CB8AC3E}">
        <p14:creationId xmlns:p14="http://schemas.microsoft.com/office/powerpoint/2010/main" val="11107376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108</TotalTime>
  <Words>170</Words>
  <Application>Microsoft Macintosh PowerPoint</Application>
  <PresentationFormat>On-screen Show (4:3)</PresentationFormat>
  <Paragraphs>19</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North-Shore Tech</vt:lpstr>
      <vt:lpstr>We are a state of the art one stop shop for your DevOps and Cloud technology needs, serving customers out of Lagos, Nigeria, we are poised to shape and grow the adoption of cloud technologies in our region. </vt:lpstr>
      <vt:lpstr>Consulting</vt:lpstr>
      <vt:lpstr>We don’t just tell you what to do, we do it for you</vt:lpstr>
      <vt:lpstr>We offer training in DevOps, AWS, GCP and Azure cloud technologies</vt:lpstr>
      <vt:lpstr>Support</vt:lpstr>
      <vt:lpstr>We support our customers with a variety of DevOps tools </vt:lpstr>
    </vt:vector>
  </TitlesOfParts>
  <Company>TSV</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MCS Tech</dc:title>
  <dc:creator>Ayo Salawu</dc:creator>
  <cp:lastModifiedBy>Ayo Salawu</cp:lastModifiedBy>
  <cp:revision>9</cp:revision>
  <dcterms:created xsi:type="dcterms:W3CDTF">2019-03-08T01:43:28Z</dcterms:created>
  <dcterms:modified xsi:type="dcterms:W3CDTF">2019-03-08T03:32:24Z</dcterms:modified>
</cp:coreProperties>
</file>

<file path=docProps/thumbnail.jpeg>
</file>